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0"/>
  </p:notesMasterIdLst>
  <p:handoutMasterIdLst>
    <p:handoutMasterId r:id="rId11"/>
  </p:handoutMasterIdLst>
  <p:sldIdLst>
    <p:sldId id="262" r:id="rId2"/>
    <p:sldId id="272" r:id="rId3"/>
    <p:sldId id="279" r:id="rId4"/>
    <p:sldId id="280" r:id="rId5"/>
    <p:sldId id="281" r:id="rId6"/>
    <p:sldId id="282" r:id="rId7"/>
    <p:sldId id="283" r:id="rId8"/>
    <p:sldId id="266" r:id="rId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FFFFFF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1364" y="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2A3EA-5E47-49EB-B3D1-4B3D325075BC}" type="datetimeFigureOut">
              <a:rPr lang="en-US" smtClean="0"/>
              <a:pPr/>
              <a:t>7/3/2023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520D6-02AA-4921-AA49-F947C408CDD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8DC72-0701-4922-B9D1-CBFB540736DA}" type="datetimeFigureOut">
              <a:rPr lang="en-IN" smtClean="0"/>
              <a:pPr/>
              <a:t>03-07-2023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433DB3-0243-45D5-87FD-27D2F51D200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9364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52529" cy="736270"/>
          </a:xfrm>
          <a:prstGeom prst="rect">
            <a:avLst/>
          </a:prstGeom>
          <a:gradFill>
            <a:gsLst>
              <a:gs pos="1000">
                <a:srgbClr val="166018"/>
              </a:gs>
              <a:gs pos="52000">
                <a:srgbClr val="00B0F0"/>
              </a:gs>
              <a:gs pos="100000">
                <a:schemeClr val="tx2">
                  <a:lumMod val="75000"/>
                </a:schemeClr>
              </a:gs>
              <a:gs pos="100000">
                <a:srgbClr val="4D0808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prstClr val="white"/>
                </a:solidFill>
                <a:latin typeface="Franklin Gothic Demi" pitchFamily="34" charset="0"/>
              </a:rPr>
              <a:t>INDIAN INSTITUTE OF TECHNOLOGY ROORKEE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95" y="-1281"/>
            <a:ext cx="755828" cy="732103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06150"/>
            <a:ext cx="9133727" cy="185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7814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164285" y="-1480"/>
            <a:ext cx="979715" cy="961360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0" y="990600"/>
            <a:ext cx="9144000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0" y="6756400"/>
            <a:ext cx="9144000" cy="0"/>
          </a:xfrm>
          <a:prstGeom prst="line">
            <a:avLst/>
          </a:prstGeom>
          <a:ln w="2222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197" y="6447291"/>
            <a:ext cx="1666875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lum bright="3000"/>
          </a:blip>
          <a:stretch>
            <a:fillRect/>
          </a:stretch>
        </p:blipFill>
        <p:spPr>
          <a:xfrm>
            <a:off x="1873072" y="2118212"/>
            <a:ext cx="5321656" cy="3510576"/>
          </a:xfrm>
          <a:prstGeom prst="rect">
            <a:avLst/>
          </a:prstGeom>
        </p:spPr>
      </p:pic>
      <p:sp>
        <p:nvSpPr>
          <p:cNvPr id="17" name="Slide Number Placeholder 5"/>
          <p:cNvSpPr txBox="1">
            <a:spLocks/>
          </p:cNvSpPr>
          <p:nvPr userDrawn="1"/>
        </p:nvSpPr>
        <p:spPr>
          <a:xfrm>
            <a:off x="8382001" y="6607628"/>
            <a:ext cx="762000" cy="19880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4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pPr algn="r">
              <a:defRPr/>
            </a:pPr>
            <a:fld id="{0FF7DBA9-935E-47CE-962B-4680C9109015}" type="slidenum">
              <a:rPr lang="en-US" altLang="en-US" smtClean="0"/>
              <a:pPr algn="r"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80654" y="202990"/>
            <a:ext cx="7042080" cy="554587"/>
          </a:xfrm>
        </p:spPr>
        <p:txBody>
          <a:bodyPr/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2" name="Content Placeholder 3"/>
          <p:cNvSpPr>
            <a:spLocks noGrp="1"/>
          </p:cNvSpPr>
          <p:nvPr>
            <p:ph sz="half" idx="2"/>
          </p:nvPr>
        </p:nvSpPr>
        <p:spPr>
          <a:xfrm>
            <a:off x="180653" y="1173984"/>
            <a:ext cx="8768137" cy="5223272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8656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lum bright="3000"/>
          </a:blip>
          <a:stretch>
            <a:fillRect/>
          </a:stretch>
        </p:blipFill>
        <p:spPr>
          <a:xfrm>
            <a:off x="1873072" y="2118212"/>
            <a:ext cx="5321656" cy="3510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654" y="202990"/>
            <a:ext cx="7042080" cy="554587"/>
          </a:xfrm>
        </p:spPr>
        <p:txBody>
          <a:bodyPr/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0654" y="1132413"/>
            <a:ext cx="4288604" cy="4806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0654" y="1613043"/>
            <a:ext cx="4288604" cy="47842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25166"/>
            <a:ext cx="4242121" cy="48787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13043"/>
            <a:ext cx="4242121" cy="47842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8164285" y="-1480"/>
            <a:ext cx="979715" cy="961360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0" y="990600"/>
            <a:ext cx="9144000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0" y="6756400"/>
            <a:ext cx="9144000" cy="0"/>
          </a:xfrm>
          <a:prstGeom prst="line">
            <a:avLst/>
          </a:prstGeom>
          <a:ln w="2222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197" y="6447291"/>
            <a:ext cx="1666875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382001" y="6607628"/>
            <a:ext cx="762000" cy="19880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4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pPr algn="r">
              <a:defRPr/>
            </a:pPr>
            <a:fld id="{0FF7DBA9-935E-47CE-962B-4680C9109015}" type="slidenum">
              <a:rPr lang="en-US" altLang="en-US" smtClean="0"/>
              <a:pPr algn="r"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18922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lum bright="3000"/>
          </a:blip>
          <a:stretch>
            <a:fillRect/>
          </a:stretch>
        </p:blipFill>
        <p:spPr>
          <a:xfrm>
            <a:off x="1873072" y="2118212"/>
            <a:ext cx="5321656" cy="35105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8164285" y="-1480"/>
            <a:ext cx="979715" cy="961360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0" y="990600"/>
            <a:ext cx="9144000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0" y="6756400"/>
            <a:ext cx="9144000" cy="0"/>
          </a:xfrm>
          <a:prstGeom prst="line">
            <a:avLst/>
          </a:prstGeom>
          <a:ln w="2222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197" y="6447291"/>
            <a:ext cx="1666875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382001" y="6607628"/>
            <a:ext cx="762000" cy="19880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4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pPr algn="r">
              <a:defRPr/>
            </a:pPr>
            <a:fld id="{0FF7DBA9-935E-47CE-962B-4680C9109015}" type="slidenum">
              <a:rPr lang="en-US" altLang="en-US" smtClean="0"/>
              <a:pPr algn="r"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7751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5"/>
          <p:cNvSpPr txBox="1">
            <a:spLocks/>
          </p:cNvSpPr>
          <p:nvPr userDrawn="1"/>
        </p:nvSpPr>
        <p:spPr>
          <a:xfrm>
            <a:off x="8382001" y="6607628"/>
            <a:ext cx="762000" cy="19880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4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pPr algn="r">
              <a:defRPr/>
            </a:pPr>
            <a:fld id="{0FF7DBA9-935E-47CE-962B-4680C9109015}" type="slidenum">
              <a:rPr lang="en-US" altLang="en-US" smtClean="0"/>
              <a:pPr algn="r"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363913" y="2971801"/>
            <a:ext cx="2452687" cy="711200"/>
          </a:xfrm>
        </p:spPr>
        <p:txBody>
          <a:bodyPr anchor="t"/>
          <a:lstStyle>
            <a:lvl1pPr algn="ctr">
              <a:defRPr sz="3600" b="1" cap="none"/>
            </a:lvl1pPr>
          </a:lstStyle>
          <a:p>
            <a:r>
              <a:rPr lang="en-US" dirty="0"/>
              <a:t>Thanks…</a:t>
            </a:r>
            <a:endParaRPr lang="en-IN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3595524" y="3619535"/>
            <a:ext cx="2009553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076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IN" alt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I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0" hangingPunct="0">
              <a:defRPr sz="1200">
                <a:solidFill>
                  <a:schemeClr val="tx1">
                    <a:tint val="75000"/>
                  </a:schemeClr>
                </a:solidFill>
                <a:cs typeface="+mn-cs"/>
              </a:defRPr>
            </a:lvl1pPr>
          </a:lstStyle>
          <a:p>
            <a:pPr>
              <a:defRPr/>
            </a:pPr>
            <a:fld id="{247F8E96-40AA-459E-91AA-55A5F97CAAA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0" hangingPunct="0">
              <a:defRPr sz="1200">
                <a:solidFill>
                  <a:schemeClr val="tx1">
                    <a:tint val="75000"/>
                  </a:schemeClr>
                </a:solidFill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0" hangingPunct="0">
              <a:defRPr sz="1200">
                <a:solidFill>
                  <a:schemeClr val="tx1">
                    <a:tint val="75000"/>
                  </a:schemeClr>
                </a:solidFill>
                <a:cs typeface="+mn-cs"/>
              </a:defRPr>
            </a:lvl1pPr>
          </a:lstStyle>
          <a:p>
            <a:pPr>
              <a:defRPr/>
            </a:pPr>
            <a:fld id="{D4CB9294-F9FF-4346-BE48-1C04129C722B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16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701" r:id="rId3"/>
    <p:sldLayoutId id="2147483703" r:id="rId4"/>
    <p:sldLayoutId id="2147483708" r:id="rId5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idx="4294967295"/>
          </p:nvPr>
        </p:nvSpPr>
        <p:spPr>
          <a:xfrm>
            <a:off x="1207542" y="2483351"/>
            <a:ext cx="7427499" cy="1778098"/>
          </a:xfrm>
        </p:spPr>
        <p:txBody>
          <a:bodyPr/>
          <a:lstStyle>
            <a:lvl1pPr algn="ctr">
              <a:defRPr sz="2800" b="1">
                <a:latin typeface="+mn-lt"/>
              </a:defRPr>
            </a:lvl1pPr>
          </a:lstStyle>
          <a:p>
            <a:r>
              <a:rPr lang="en-US" sz="3600" u="sng" dirty="0">
                <a:solidFill>
                  <a:srgbClr val="C00000"/>
                </a:solidFill>
              </a:rPr>
              <a:t>Academic Affair Committee</a:t>
            </a:r>
            <a:br>
              <a:rPr lang="en-US" sz="3600" u="sng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Ethiopian Student Association, IITR</a:t>
            </a:r>
            <a:br>
              <a:rPr lang="en-US" dirty="0">
                <a:solidFill>
                  <a:srgbClr val="C00000"/>
                </a:solidFill>
              </a:rPr>
            </a:b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Useful Locations and Links on First Arrival</a:t>
            </a:r>
            <a:br>
              <a:rPr lang="en-US" sz="3600" dirty="0">
                <a:solidFill>
                  <a:srgbClr val="C00000"/>
                </a:solidFill>
              </a:rPr>
            </a:br>
            <a:endParaRPr lang="en-IN" sz="3600" dirty="0">
              <a:solidFill>
                <a:srgbClr val="C0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9E9242-8726-CB87-6046-1F7D9008CCAA}"/>
              </a:ext>
            </a:extLst>
          </p:cNvPr>
          <p:cNvSpPr txBox="1">
            <a:spLocks/>
          </p:cNvSpPr>
          <p:nvPr/>
        </p:nvSpPr>
        <p:spPr bwMode="auto">
          <a:xfrm>
            <a:off x="6441440" y="5140959"/>
            <a:ext cx="3087681" cy="868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600" u="sng" dirty="0">
                <a:solidFill>
                  <a:srgbClr val="C00000"/>
                </a:solidFill>
              </a:rPr>
              <a:t>July 2023</a:t>
            </a:r>
            <a:br>
              <a:rPr lang="en-US" sz="1600" dirty="0">
                <a:solidFill>
                  <a:srgbClr val="C00000"/>
                </a:solidFill>
              </a:rPr>
            </a:br>
            <a:endParaRPr lang="en-IN" sz="1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7720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80653" y="1777804"/>
            <a:ext cx="8768137" cy="3648182"/>
          </a:xfrm>
        </p:spPr>
        <p:txBody>
          <a:bodyPr/>
          <a:lstStyle/>
          <a:p>
            <a:r>
              <a:rPr lang="en-US" b="1" dirty="0">
                <a:latin typeface="+mn-lt"/>
              </a:rPr>
              <a:t>The first useful place on the first arrival is the Foreign Currency exchange store,</a:t>
            </a:r>
          </a:p>
          <a:p>
            <a:pPr>
              <a:buNone/>
            </a:pPr>
            <a:endParaRPr lang="en-US" b="1" dirty="0">
              <a:latin typeface="+mn-lt"/>
            </a:endParaRPr>
          </a:p>
          <a:p>
            <a:r>
              <a:rPr lang="en-US" b="1" dirty="0">
                <a:latin typeface="+mn-lt"/>
              </a:rPr>
              <a:t>There are few foreign  exchange stores near to </a:t>
            </a:r>
            <a:r>
              <a:rPr lang="en-US" b="1" dirty="0" err="1">
                <a:latin typeface="+mn-lt"/>
              </a:rPr>
              <a:t>Himgiri</a:t>
            </a:r>
            <a:r>
              <a:rPr lang="en-US" b="1" dirty="0">
                <a:latin typeface="+mn-lt"/>
              </a:rPr>
              <a:t> apartment</a:t>
            </a:r>
          </a:p>
          <a:p>
            <a:pPr lvl="1"/>
            <a:r>
              <a:rPr lang="en-US" b="1" dirty="0">
                <a:latin typeface="+mn-lt"/>
              </a:rPr>
              <a:t> in front of </a:t>
            </a:r>
          </a:p>
          <a:p>
            <a:pPr lvl="1"/>
            <a:r>
              <a:rPr lang="en-US" b="1" dirty="0">
                <a:latin typeface="+mn-lt"/>
              </a:rPr>
              <a:t>Century gate</a:t>
            </a:r>
          </a:p>
          <a:p>
            <a:endParaRPr lang="en-US" b="1" dirty="0">
              <a:latin typeface="+mn-lt"/>
            </a:endParaRPr>
          </a:p>
          <a:p>
            <a:pPr>
              <a:buNone/>
            </a:pPr>
            <a:endParaRPr lang="en-US" b="1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0F4A73-B172-0EDA-2129-0929767D0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Currency Exchange Location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C5E528-A2B8-CE9A-5761-43EC06D1C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5852" y="3601895"/>
            <a:ext cx="5992938" cy="27713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80653" y="1777804"/>
            <a:ext cx="8768137" cy="3648182"/>
          </a:xfrm>
        </p:spPr>
        <p:txBody>
          <a:bodyPr/>
          <a:lstStyle/>
          <a:p>
            <a:r>
              <a:rPr lang="en-US" b="1" dirty="0">
                <a:latin typeface="+mn-lt"/>
              </a:rPr>
              <a:t>The first useful place on the first arrival is the Foreign Currency exchange store,</a:t>
            </a:r>
          </a:p>
          <a:p>
            <a:pPr>
              <a:buNone/>
            </a:pPr>
            <a:endParaRPr lang="en-US" b="1" dirty="0">
              <a:latin typeface="+mn-lt"/>
            </a:endParaRPr>
          </a:p>
          <a:p>
            <a:r>
              <a:rPr lang="en-US" b="1" dirty="0">
                <a:latin typeface="+mn-lt"/>
              </a:rPr>
              <a:t>There are few foreign  exchange stores near to </a:t>
            </a:r>
            <a:r>
              <a:rPr lang="en-US" b="1" dirty="0" err="1">
                <a:latin typeface="+mn-lt"/>
              </a:rPr>
              <a:t>Himgiri</a:t>
            </a:r>
            <a:r>
              <a:rPr lang="en-US" b="1" dirty="0">
                <a:latin typeface="+mn-lt"/>
              </a:rPr>
              <a:t> apartment</a:t>
            </a:r>
          </a:p>
          <a:p>
            <a:pPr lvl="1"/>
            <a:r>
              <a:rPr lang="en-US" b="1" dirty="0">
                <a:latin typeface="+mn-lt"/>
              </a:rPr>
              <a:t> in front of </a:t>
            </a:r>
          </a:p>
          <a:p>
            <a:pPr lvl="1"/>
            <a:r>
              <a:rPr lang="en-US" b="1" dirty="0">
                <a:latin typeface="+mn-lt"/>
              </a:rPr>
              <a:t>Century gate</a:t>
            </a:r>
          </a:p>
          <a:p>
            <a:endParaRPr lang="en-US" b="1" dirty="0">
              <a:latin typeface="+mn-lt"/>
            </a:endParaRPr>
          </a:p>
          <a:p>
            <a:pPr>
              <a:buNone/>
            </a:pPr>
            <a:endParaRPr lang="en-US" b="1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0F4A73-B172-0EDA-2129-0929767D0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Currency Exchange Location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D9C23B-4FBC-EE49-FE12-8FE546C27376}"/>
              </a:ext>
            </a:extLst>
          </p:cNvPr>
          <p:cNvSpPr txBox="1"/>
          <p:nvPr/>
        </p:nvSpPr>
        <p:spPr>
          <a:xfrm>
            <a:off x="830580" y="5855454"/>
            <a:ext cx="4627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https://goo.gl/maps/hDtgZrNZ7ardHnmw7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C72C32-AD56-ECB6-FBB8-415C067DC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520" y="3429000"/>
            <a:ext cx="4722485" cy="239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745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80653" y="1777804"/>
            <a:ext cx="8768137" cy="3648182"/>
          </a:xfrm>
        </p:spPr>
        <p:txBody>
          <a:bodyPr/>
          <a:lstStyle/>
          <a:p>
            <a:r>
              <a:rPr lang="en-US" b="1" dirty="0">
                <a:latin typeface="+mn-lt"/>
              </a:rPr>
              <a:t>TASK CLOTH HOUSE FOR MATTRESS AND RELATED ITEMS</a:t>
            </a:r>
          </a:p>
          <a:p>
            <a:pPr>
              <a:buNone/>
            </a:pPr>
            <a:r>
              <a:rPr lang="en-US" b="1" dirty="0">
                <a:latin typeface="+mn-lt"/>
              </a:rPr>
              <a:t>Location in front of </a:t>
            </a:r>
          </a:p>
          <a:p>
            <a:pPr lvl="1"/>
            <a:r>
              <a:rPr lang="en-US" b="1" dirty="0">
                <a:latin typeface="+mn-lt"/>
              </a:rPr>
              <a:t>Century gate</a:t>
            </a:r>
          </a:p>
          <a:p>
            <a:endParaRPr lang="en-US" b="1" dirty="0">
              <a:latin typeface="+mn-lt"/>
            </a:endParaRPr>
          </a:p>
          <a:p>
            <a:pPr>
              <a:buNone/>
            </a:pPr>
            <a:endParaRPr lang="en-US" b="1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0F4A73-B172-0EDA-2129-0929767D0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Shopping Locations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D9C23B-4FBC-EE49-FE12-8FE546C27376}"/>
              </a:ext>
            </a:extLst>
          </p:cNvPr>
          <p:cNvSpPr txBox="1"/>
          <p:nvPr/>
        </p:nvSpPr>
        <p:spPr>
          <a:xfrm>
            <a:off x="830580" y="5855454"/>
            <a:ext cx="4627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https://goo.gl/maps/hDtgZrNZ7ardHnmw7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1E5351-1121-31DD-81B9-CEA00EBAD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2510738"/>
            <a:ext cx="5184229" cy="237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465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80653" y="1777804"/>
            <a:ext cx="8768137" cy="3648182"/>
          </a:xfrm>
        </p:spPr>
        <p:txBody>
          <a:bodyPr/>
          <a:lstStyle/>
          <a:p>
            <a:r>
              <a:rPr lang="en-US" b="1" dirty="0">
                <a:latin typeface="+mn-lt"/>
              </a:rPr>
              <a:t>Store locations for buying Cycle and Kitchen Items</a:t>
            </a:r>
          </a:p>
          <a:p>
            <a:pPr>
              <a:buNone/>
            </a:pPr>
            <a:r>
              <a:rPr lang="en-US" b="1" dirty="0">
                <a:latin typeface="+mn-lt"/>
              </a:rPr>
              <a:t>Location in front of </a:t>
            </a:r>
          </a:p>
          <a:p>
            <a:pPr lvl="1"/>
            <a:r>
              <a:rPr lang="en-US" b="1" dirty="0">
                <a:latin typeface="+mn-lt"/>
              </a:rPr>
              <a:t>Century gate </a:t>
            </a:r>
          </a:p>
          <a:p>
            <a:pPr marL="457200" lvl="1" indent="0">
              <a:buNone/>
            </a:pPr>
            <a:r>
              <a:rPr lang="en-US" b="1" dirty="0">
                <a:latin typeface="+mn-lt"/>
              </a:rPr>
              <a:t>, toward Airtel </a:t>
            </a:r>
          </a:p>
          <a:p>
            <a:pPr marL="457200" lvl="1" indent="0">
              <a:buNone/>
            </a:pPr>
            <a:r>
              <a:rPr lang="en-US" b="1" dirty="0">
                <a:latin typeface="+mn-lt"/>
              </a:rPr>
              <a:t>shop </a:t>
            </a:r>
          </a:p>
          <a:p>
            <a:endParaRPr lang="en-US" b="1" dirty="0">
              <a:latin typeface="+mn-lt"/>
            </a:endParaRPr>
          </a:p>
          <a:p>
            <a:pPr>
              <a:buNone/>
            </a:pPr>
            <a:endParaRPr lang="en-US" b="1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0F4A73-B172-0EDA-2129-0929767D0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Shopping Locations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EC0FAF-697C-A322-1812-68F90CB7F498}"/>
              </a:ext>
            </a:extLst>
          </p:cNvPr>
          <p:cNvSpPr txBox="1"/>
          <p:nvPr/>
        </p:nvSpPr>
        <p:spPr>
          <a:xfrm>
            <a:off x="617220" y="5936734"/>
            <a:ext cx="4627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https://goo.gl/maps/xcCb311K3v9dB94w6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47EE0E4-6CC1-D1EB-5235-05E6296D9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267" y="2820988"/>
            <a:ext cx="6228080" cy="311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133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47EE0E4-6CC1-D1EB-5235-05E6296D9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659" y="3068320"/>
            <a:ext cx="5733687" cy="286841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80653" y="1777804"/>
            <a:ext cx="8768137" cy="3648182"/>
          </a:xfrm>
        </p:spPr>
        <p:txBody>
          <a:bodyPr/>
          <a:lstStyle/>
          <a:p>
            <a:r>
              <a:rPr lang="en-US" b="1" dirty="0">
                <a:latin typeface="+mn-lt"/>
              </a:rPr>
              <a:t>Store locations for buying Cycle and Kitchen Items</a:t>
            </a:r>
          </a:p>
          <a:p>
            <a:pPr>
              <a:buNone/>
            </a:pPr>
            <a:r>
              <a:rPr lang="en-US" b="1" dirty="0">
                <a:latin typeface="+mn-lt"/>
              </a:rPr>
              <a:t>Location in front of </a:t>
            </a:r>
          </a:p>
          <a:p>
            <a:pPr lvl="1"/>
            <a:r>
              <a:rPr lang="en-US" b="1" dirty="0">
                <a:latin typeface="+mn-lt"/>
              </a:rPr>
              <a:t>Century gate </a:t>
            </a:r>
          </a:p>
          <a:p>
            <a:pPr marL="457200" lvl="1" indent="0">
              <a:buNone/>
            </a:pPr>
            <a:r>
              <a:rPr lang="en-US" b="1" dirty="0">
                <a:latin typeface="+mn-lt"/>
              </a:rPr>
              <a:t>, toward Airtel </a:t>
            </a:r>
          </a:p>
          <a:p>
            <a:pPr marL="457200" lvl="1" indent="0">
              <a:buNone/>
            </a:pPr>
            <a:r>
              <a:rPr lang="en-US" b="1" dirty="0">
                <a:latin typeface="+mn-lt"/>
              </a:rPr>
              <a:t>shop </a:t>
            </a:r>
          </a:p>
          <a:p>
            <a:pPr lvl="1"/>
            <a:r>
              <a:rPr lang="en-US" b="1" dirty="0">
                <a:latin typeface="+mn-lt"/>
              </a:rPr>
              <a:t> In front of this </a:t>
            </a:r>
          </a:p>
          <a:p>
            <a:pPr marL="457200" lvl="1" indent="0">
              <a:buNone/>
            </a:pPr>
            <a:r>
              <a:rPr lang="en-US" b="1" dirty="0">
                <a:latin typeface="+mn-lt"/>
              </a:rPr>
              <a:t>Location you can</a:t>
            </a:r>
          </a:p>
          <a:p>
            <a:pPr marL="457200" lvl="1" indent="0">
              <a:buNone/>
            </a:pPr>
            <a:r>
              <a:rPr lang="en-US" b="1" dirty="0">
                <a:latin typeface="+mn-lt"/>
              </a:rPr>
              <a:t>Bed sheet and </a:t>
            </a:r>
          </a:p>
          <a:p>
            <a:pPr marL="457200" lvl="1" indent="0">
              <a:buNone/>
            </a:pPr>
            <a:r>
              <a:rPr lang="en-US" b="1" dirty="0">
                <a:latin typeface="+mn-lt"/>
              </a:rPr>
              <a:t>other kitchen materials shops  find </a:t>
            </a:r>
          </a:p>
          <a:p>
            <a:endParaRPr lang="en-US" b="1" dirty="0">
              <a:latin typeface="+mn-lt"/>
            </a:endParaRPr>
          </a:p>
          <a:p>
            <a:pPr>
              <a:buNone/>
            </a:pPr>
            <a:endParaRPr lang="en-US" b="1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0F4A73-B172-0EDA-2129-0929767D0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Shopping Locations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EC0FAF-697C-A322-1812-68F90CB7F498}"/>
              </a:ext>
            </a:extLst>
          </p:cNvPr>
          <p:cNvSpPr txBox="1"/>
          <p:nvPr/>
        </p:nvSpPr>
        <p:spPr>
          <a:xfrm>
            <a:off x="617220" y="5936734"/>
            <a:ext cx="4627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https://goo.gl/maps/xcCb311K3v9dB94w6</a:t>
            </a:r>
          </a:p>
        </p:txBody>
      </p:sp>
    </p:spTree>
    <p:extLst>
      <p:ext uri="{BB962C8B-B14F-4D97-AF65-F5344CB8AC3E}">
        <p14:creationId xmlns:p14="http://schemas.microsoft.com/office/powerpoint/2010/main" val="3431652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80653" y="1777804"/>
            <a:ext cx="8768137" cy="3648182"/>
          </a:xfrm>
        </p:spPr>
        <p:txBody>
          <a:bodyPr/>
          <a:lstStyle/>
          <a:p>
            <a:r>
              <a:rPr lang="en-US" b="1" dirty="0">
                <a:latin typeface="+mn-lt"/>
              </a:rPr>
              <a:t>Vishal Mall- All items with low price </a:t>
            </a:r>
          </a:p>
          <a:p>
            <a:pPr>
              <a:buNone/>
            </a:pPr>
            <a:r>
              <a:rPr lang="en-US" b="1" dirty="0">
                <a:latin typeface="+mn-lt"/>
              </a:rPr>
              <a:t>You need to use a rickshaw or cycle toward the left of the century gate from the </a:t>
            </a:r>
            <a:r>
              <a:rPr lang="en-US" b="1" dirty="0" err="1">
                <a:latin typeface="+mn-lt"/>
              </a:rPr>
              <a:t>Himgiri</a:t>
            </a:r>
            <a:r>
              <a:rPr lang="en-US" b="1" dirty="0">
                <a:latin typeface="+mn-lt"/>
              </a:rPr>
              <a:t> Location.</a:t>
            </a:r>
          </a:p>
          <a:p>
            <a:pPr lvl="1"/>
            <a:r>
              <a:rPr lang="en-US" b="1" dirty="0">
                <a:latin typeface="+mn-lt"/>
              </a:rPr>
              <a:t>Good for kitchen </a:t>
            </a:r>
          </a:p>
          <a:p>
            <a:pPr marL="457200" lvl="1" indent="0">
              <a:buNone/>
            </a:pPr>
            <a:r>
              <a:rPr lang="en-US" b="1" dirty="0">
                <a:latin typeface="+mn-lt"/>
              </a:rPr>
              <a:t>materials  </a:t>
            </a:r>
          </a:p>
          <a:p>
            <a:endParaRPr lang="en-US" b="1" dirty="0">
              <a:latin typeface="+mn-lt"/>
            </a:endParaRPr>
          </a:p>
          <a:p>
            <a:pPr>
              <a:buNone/>
            </a:pPr>
            <a:endParaRPr lang="en-US" b="1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0F4A73-B172-0EDA-2129-0929767D0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Shopping Locations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21C916-66D0-F3F2-B35E-9C9553661E0D}"/>
              </a:ext>
            </a:extLst>
          </p:cNvPr>
          <p:cNvSpPr txBox="1"/>
          <p:nvPr/>
        </p:nvSpPr>
        <p:spPr>
          <a:xfrm>
            <a:off x="1043940" y="6076881"/>
            <a:ext cx="4627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https://goo.gl/maps/GNPvwFp1cFTGjmY68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609DE1-8FFA-B30D-67F6-4AD39A1AE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7430" y="3090669"/>
            <a:ext cx="5801360" cy="284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169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Thanks…</a:t>
            </a:r>
          </a:p>
        </p:txBody>
      </p:sp>
    </p:spTree>
    <p:extLst>
      <p:ext uri="{BB962C8B-B14F-4D97-AF65-F5344CB8AC3E}">
        <p14:creationId xmlns:p14="http://schemas.microsoft.com/office/powerpoint/2010/main" val="4167977639"/>
      </p:ext>
    </p:extLst>
  </p:cSld>
  <p:clrMapOvr>
    <a:masterClrMapping/>
  </p:clrMapOvr>
</p:sld>
</file>

<file path=ppt/theme/theme1.xml><?xml version="1.0" encoding="utf-8"?>
<a:theme xmlns:a="http://schemas.openxmlformats.org/drawingml/2006/main" name="IITR_PPT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ITR_template_sudiproy.pptx" id="{E7BE3218-A97E-4E6F-BE9F-92D6192B2CD5}" vid="{3EDE8FBA-E8F1-4B0B-AEA8-7DC234A91A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IITR_template_sudiproy</Template>
  <TotalTime>488</TotalTime>
  <Words>244</Words>
  <Application>Microsoft Office PowerPoint</Application>
  <PresentationFormat>On-screen Show (4:3)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Franklin Gothic Demi</vt:lpstr>
      <vt:lpstr>IITR_PPT_Template</vt:lpstr>
      <vt:lpstr>Academic Affair Committee Ethiopian Student Association, IITR  Useful Locations and Links on First Arrival </vt:lpstr>
      <vt:lpstr>Foreign Currency Exchange Location</vt:lpstr>
      <vt:lpstr>Foreign Currency Exchange Location</vt:lpstr>
      <vt:lpstr>Shopping Locations</vt:lpstr>
      <vt:lpstr>Shopping Locations</vt:lpstr>
      <vt:lpstr>Shopping Locations</vt:lpstr>
      <vt:lpstr>Shopping Locations</vt:lpstr>
      <vt:lpstr>Thanks…</vt:lpstr>
    </vt:vector>
  </TitlesOfParts>
  <Manager>Dr. Sudip Roy</Manager>
  <Company>IIT Roorkee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IITR PPT Template</dc:subject>
  <dc:creator>Dr. Sudip Roy</dc:creator>
  <cp:lastModifiedBy>Getahun Ayele</cp:lastModifiedBy>
  <cp:revision>75</cp:revision>
  <dcterms:created xsi:type="dcterms:W3CDTF">2015-07-18T13:17:54Z</dcterms:created>
  <dcterms:modified xsi:type="dcterms:W3CDTF">2023-07-03T09:10:39Z</dcterms:modified>
  <cp:version>v1</cp:version>
</cp:coreProperties>
</file>

<file path=docProps/thumbnail.jpeg>
</file>